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0" r:id="rId1"/>
  </p:sld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243"/>
    <p:restoredTop sz="94637"/>
  </p:normalViewPr>
  <p:slideViewPr>
    <p:cSldViewPr snapToGrid="0" snapToObjects="1">
      <p:cViewPr varScale="1">
        <p:scale>
          <a:sx n="89" d="100"/>
          <a:sy n="89" d="100"/>
        </p:scale>
        <p:origin x="194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52730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>
            <a:extLst>
              <a:ext uri="{FF2B5EF4-FFF2-40B4-BE49-F238E27FC236}">
                <a16:creationId xmlns:a16="http://schemas.microsoft.com/office/drawing/2014/main" id="{CFCC41A3-5D82-BF4C-BC71-3579C999AE64}"/>
              </a:ext>
            </a:extLst>
          </p:cNvPr>
          <p:cNvSpPr/>
          <p:nvPr userDrawn="1"/>
        </p:nvSpPr>
        <p:spPr>
          <a:xfrm rot="10800000">
            <a:off x="4707924" y="0"/>
            <a:ext cx="3064476" cy="2631989"/>
          </a:xfrm>
          <a:prstGeom prst="rtTriangle">
            <a:avLst/>
          </a:prstGeom>
          <a:solidFill>
            <a:srgbClr val="D44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Triangle 7">
            <a:extLst>
              <a:ext uri="{FF2B5EF4-FFF2-40B4-BE49-F238E27FC236}">
                <a16:creationId xmlns:a16="http://schemas.microsoft.com/office/drawing/2014/main" id="{645B44C1-ADDD-1E4C-A5FA-740EBCED02AD}"/>
              </a:ext>
            </a:extLst>
          </p:cNvPr>
          <p:cNvSpPr>
            <a:spLocks noChangeAspect="1"/>
          </p:cNvSpPr>
          <p:nvPr userDrawn="1"/>
        </p:nvSpPr>
        <p:spPr>
          <a:xfrm>
            <a:off x="0" y="7426411"/>
            <a:ext cx="3064476" cy="2631989"/>
          </a:xfrm>
          <a:prstGeom prst="rtTriangle">
            <a:avLst/>
          </a:prstGeom>
          <a:solidFill>
            <a:srgbClr val="D44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Half Frame 8">
            <a:extLst>
              <a:ext uri="{FF2B5EF4-FFF2-40B4-BE49-F238E27FC236}">
                <a16:creationId xmlns:a16="http://schemas.microsoft.com/office/drawing/2014/main" id="{EED6EBD4-88FC-4F4C-9AA2-60CC98FA9C70}"/>
              </a:ext>
            </a:extLst>
          </p:cNvPr>
          <p:cNvSpPr>
            <a:spLocks noChangeAspect="1"/>
          </p:cNvSpPr>
          <p:nvPr userDrawn="1"/>
        </p:nvSpPr>
        <p:spPr>
          <a:xfrm>
            <a:off x="667264" y="2949336"/>
            <a:ext cx="976184" cy="976182"/>
          </a:xfrm>
          <a:prstGeom prst="halfFrame">
            <a:avLst>
              <a:gd name="adj1" fmla="val 2953"/>
              <a:gd name="adj2" fmla="val 2953"/>
            </a:avLst>
          </a:prstGeom>
          <a:solidFill>
            <a:srgbClr val="ADB3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0" name="Half Frame 9">
            <a:extLst>
              <a:ext uri="{FF2B5EF4-FFF2-40B4-BE49-F238E27FC236}">
                <a16:creationId xmlns:a16="http://schemas.microsoft.com/office/drawing/2014/main" id="{FB903619-FEA4-934A-979F-3757A7C8CAB6}"/>
              </a:ext>
            </a:extLst>
          </p:cNvPr>
          <p:cNvSpPr>
            <a:spLocks noChangeAspect="1"/>
          </p:cNvSpPr>
          <p:nvPr userDrawn="1"/>
        </p:nvSpPr>
        <p:spPr>
          <a:xfrm rot="10800000">
            <a:off x="6098059" y="5348859"/>
            <a:ext cx="976184" cy="976182"/>
          </a:xfrm>
          <a:prstGeom prst="halfFrame">
            <a:avLst>
              <a:gd name="adj1" fmla="val 2953"/>
              <a:gd name="adj2" fmla="val 2953"/>
            </a:avLst>
          </a:prstGeom>
          <a:solidFill>
            <a:srgbClr val="ADB3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5446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 title="Lower-left hand triangle. Do not remove.">
            <a:extLst>
              <a:ext uri="{FF2B5EF4-FFF2-40B4-BE49-F238E27FC236}">
                <a16:creationId xmlns:a16="http://schemas.microsoft.com/office/drawing/2014/main" id="{C923EF21-DABD-AE4E-A007-0135E4C8FEA6}"/>
              </a:ext>
            </a:extLst>
          </p:cNvPr>
          <p:cNvSpPr>
            <a:spLocks noChangeAspect="1"/>
          </p:cNvSpPr>
          <p:nvPr/>
        </p:nvSpPr>
        <p:spPr>
          <a:xfrm>
            <a:off x="0" y="7426411"/>
            <a:ext cx="3064476" cy="2631989"/>
          </a:xfrm>
          <a:prstGeom prst="rtTriangle">
            <a:avLst/>
          </a:prstGeom>
          <a:solidFill>
            <a:srgbClr val="D44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2A3D698-7C63-7049-99C2-FA78343AC683}"/>
              </a:ext>
            </a:extLst>
          </p:cNvPr>
          <p:cNvSpPr txBox="1"/>
          <p:nvPr/>
        </p:nvSpPr>
        <p:spPr>
          <a:xfrm>
            <a:off x="2922373" y="7542077"/>
            <a:ext cx="41518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3E3D3C"/>
                </a:solidFill>
                <a:latin typeface="Sherman Sans Book" pitchFamily="2" charset="77"/>
                <a:ea typeface="Sherman Sans Book" pitchFamily="2" charset="77"/>
              </a:rPr>
              <a:t>313 Hall of Languages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68ADDEA-4813-1248-858E-BDE119833AEE}"/>
              </a:ext>
            </a:extLst>
          </p:cNvPr>
          <p:cNvSpPr txBox="1"/>
          <p:nvPr/>
        </p:nvSpPr>
        <p:spPr>
          <a:xfrm>
            <a:off x="667268" y="6716923"/>
            <a:ext cx="60115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3E3D3C"/>
                </a:solidFill>
                <a:latin typeface="Sherman Sans Book" pitchFamily="2" charset="77"/>
                <a:ea typeface="Sherman Sans Book" pitchFamily="2" charset="77"/>
              </a:rPr>
              <a:t>Friday, April 12. 1–3 p.m.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F745328-F596-1B4E-9C83-562C5790C893}"/>
              </a:ext>
            </a:extLst>
          </p:cNvPr>
          <p:cNvSpPr txBox="1"/>
          <p:nvPr/>
        </p:nvSpPr>
        <p:spPr>
          <a:xfrm>
            <a:off x="1062682" y="3292160"/>
            <a:ext cx="5616147" cy="2677656"/>
          </a:xfrm>
          <a:prstGeom prst="rect">
            <a:avLst/>
          </a:prstGeom>
          <a:noFill/>
          <a:ln w="34925" cmpd="tri">
            <a:noFill/>
            <a:bevel/>
          </a:ln>
          <a:effectLst/>
        </p:spPr>
        <p:txBody>
          <a:bodyPr wrap="square" rtlCol="0">
            <a:spAutoFit/>
          </a:bodyPr>
          <a:lstStyle/>
          <a:p>
            <a:pPr algn="just"/>
            <a:r>
              <a:rPr lang="en-US" sz="2400" dirty="0">
                <a:latin typeface="Sherman Sans Book" pitchFamily="2" charset="77"/>
                <a:ea typeface="Sherman Sans Book" pitchFamily="2" charset="77"/>
              </a:rPr>
              <a:t>Lorem ipsum dolor sit </a:t>
            </a:r>
            <a:r>
              <a:rPr lang="en-US" sz="2400" dirty="0" err="1">
                <a:latin typeface="Sherman Sans Book" pitchFamily="2" charset="77"/>
                <a:ea typeface="Sherman Sans Book" pitchFamily="2" charset="77"/>
              </a:rPr>
              <a:t>amet</a:t>
            </a:r>
            <a:r>
              <a:rPr lang="en-US" sz="2400" dirty="0">
                <a:latin typeface="Sherman Sans Book" pitchFamily="2" charset="77"/>
                <a:ea typeface="Sherman Sans Book" pitchFamily="2" charset="77"/>
              </a:rPr>
              <a:t>, </a:t>
            </a:r>
            <a:r>
              <a:rPr lang="en-US" sz="2400" dirty="0" err="1">
                <a:latin typeface="Sherman Sans Book" pitchFamily="2" charset="77"/>
                <a:ea typeface="Sherman Sans Book" pitchFamily="2" charset="77"/>
              </a:rPr>
              <a:t>consectetur</a:t>
            </a:r>
            <a:r>
              <a:rPr lang="en-US" sz="2400" dirty="0">
                <a:latin typeface="Sherman Sans Book" pitchFamily="2" charset="77"/>
                <a:ea typeface="Sherman Sans Book" pitchFamily="2" charset="77"/>
              </a:rPr>
              <a:t> </a:t>
            </a:r>
            <a:r>
              <a:rPr lang="en-US" sz="2400" dirty="0" err="1">
                <a:latin typeface="Sherman Sans Book" pitchFamily="2" charset="77"/>
                <a:ea typeface="Sherman Sans Book" pitchFamily="2" charset="77"/>
              </a:rPr>
              <a:t>adipiscing</a:t>
            </a:r>
            <a:r>
              <a:rPr lang="en-US" sz="2400" dirty="0">
                <a:latin typeface="Sherman Sans Book" pitchFamily="2" charset="77"/>
                <a:ea typeface="Sherman Sans Book" pitchFamily="2" charset="77"/>
              </a:rPr>
              <a:t> </a:t>
            </a:r>
            <a:r>
              <a:rPr lang="en-US" sz="2400" dirty="0" err="1">
                <a:latin typeface="Sherman Sans Book" pitchFamily="2" charset="77"/>
                <a:ea typeface="Sherman Sans Book" pitchFamily="2" charset="77"/>
              </a:rPr>
              <a:t>elit</a:t>
            </a:r>
            <a:r>
              <a:rPr lang="en-US" sz="2400" dirty="0">
                <a:latin typeface="Sherman Sans Book" pitchFamily="2" charset="77"/>
                <a:ea typeface="Sherman Sans Book" pitchFamily="2" charset="77"/>
              </a:rPr>
              <a:t>. Integer lorem </a:t>
            </a:r>
            <a:r>
              <a:rPr lang="en-US" sz="2400" dirty="0" err="1">
                <a:latin typeface="Sherman Sans Book" pitchFamily="2" charset="77"/>
                <a:ea typeface="Sherman Sans Book" pitchFamily="2" charset="77"/>
              </a:rPr>
              <a:t>mauris</a:t>
            </a:r>
            <a:r>
              <a:rPr lang="en-US" sz="2400" dirty="0">
                <a:latin typeface="Sherman Sans Book" pitchFamily="2" charset="77"/>
                <a:ea typeface="Sherman Sans Book" pitchFamily="2" charset="77"/>
              </a:rPr>
              <a:t>, </a:t>
            </a:r>
            <a:r>
              <a:rPr lang="en-US" sz="2400" dirty="0" err="1">
                <a:latin typeface="Sherman Sans Book" pitchFamily="2" charset="77"/>
                <a:ea typeface="Sherman Sans Book" pitchFamily="2" charset="77"/>
              </a:rPr>
              <a:t>rhoncus</a:t>
            </a:r>
            <a:r>
              <a:rPr lang="en-US" sz="2400" dirty="0">
                <a:latin typeface="Sherman Sans Book" pitchFamily="2" charset="77"/>
                <a:ea typeface="Sherman Sans Book" pitchFamily="2" charset="77"/>
              </a:rPr>
              <a:t> vitae </a:t>
            </a:r>
            <a:r>
              <a:rPr lang="en-US" sz="2400" dirty="0" err="1">
                <a:latin typeface="Sherman Sans Book" pitchFamily="2" charset="77"/>
                <a:ea typeface="Sherman Sans Book" pitchFamily="2" charset="77"/>
              </a:rPr>
              <a:t>nisl</a:t>
            </a:r>
            <a:r>
              <a:rPr lang="en-US" sz="2400" dirty="0">
                <a:latin typeface="Sherman Sans Book" pitchFamily="2" charset="77"/>
                <a:ea typeface="Sherman Sans Book" pitchFamily="2" charset="77"/>
              </a:rPr>
              <a:t> non, </a:t>
            </a:r>
            <a:r>
              <a:rPr lang="en-US" sz="2400" dirty="0" err="1">
                <a:latin typeface="Sherman Sans Book" pitchFamily="2" charset="77"/>
                <a:ea typeface="Sherman Sans Book" pitchFamily="2" charset="77"/>
              </a:rPr>
              <a:t>ultricies</a:t>
            </a:r>
            <a:r>
              <a:rPr lang="en-US" sz="2400" dirty="0">
                <a:latin typeface="Sherman Sans Book" pitchFamily="2" charset="77"/>
                <a:ea typeface="Sherman Sans Book" pitchFamily="2" charset="77"/>
              </a:rPr>
              <a:t> </a:t>
            </a:r>
            <a:r>
              <a:rPr lang="en-US" sz="2400" dirty="0" err="1">
                <a:latin typeface="Sherman Sans Book" pitchFamily="2" charset="77"/>
                <a:ea typeface="Sherman Sans Book" pitchFamily="2" charset="77"/>
              </a:rPr>
              <a:t>sodales</a:t>
            </a:r>
            <a:r>
              <a:rPr lang="en-US" sz="2400" dirty="0">
                <a:latin typeface="Sherman Sans Book" pitchFamily="2" charset="77"/>
                <a:ea typeface="Sherman Sans Book" pitchFamily="2" charset="77"/>
              </a:rPr>
              <a:t> ante. </a:t>
            </a:r>
            <a:r>
              <a:rPr lang="en-US" sz="2400" dirty="0" err="1">
                <a:latin typeface="Sherman Sans Book" pitchFamily="2" charset="77"/>
                <a:ea typeface="Sherman Sans Book" pitchFamily="2" charset="77"/>
              </a:rPr>
              <a:t>Praesent</a:t>
            </a:r>
            <a:r>
              <a:rPr lang="en-US" sz="2400" dirty="0">
                <a:latin typeface="Sherman Sans Book" pitchFamily="2" charset="77"/>
                <a:ea typeface="Sherman Sans Book" pitchFamily="2" charset="77"/>
              </a:rPr>
              <a:t> </a:t>
            </a:r>
            <a:r>
              <a:rPr lang="en-US" sz="2400" dirty="0" err="1">
                <a:latin typeface="Sherman Sans Book" pitchFamily="2" charset="77"/>
                <a:ea typeface="Sherman Sans Book" pitchFamily="2" charset="77"/>
              </a:rPr>
              <a:t>feugiat</a:t>
            </a:r>
            <a:r>
              <a:rPr lang="en-US" sz="2400" dirty="0">
                <a:latin typeface="Sherman Sans Book" pitchFamily="2" charset="77"/>
                <a:ea typeface="Sherman Sans Book" pitchFamily="2" charset="77"/>
              </a:rPr>
              <a:t> cursus </a:t>
            </a:r>
            <a:r>
              <a:rPr lang="en-US" sz="2400" dirty="0" err="1">
                <a:latin typeface="Sherman Sans Book" pitchFamily="2" charset="77"/>
                <a:ea typeface="Sherman Sans Book" pitchFamily="2" charset="77"/>
              </a:rPr>
              <a:t>lectus</a:t>
            </a:r>
            <a:r>
              <a:rPr lang="en-US" sz="2400" dirty="0">
                <a:latin typeface="Sherman Sans Book" pitchFamily="2" charset="77"/>
                <a:ea typeface="Sherman Sans Book" pitchFamily="2" charset="77"/>
              </a:rPr>
              <a:t> </a:t>
            </a:r>
            <a:r>
              <a:rPr lang="en-US" sz="2400" dirty="0" err="1">
                <a:latin typeface="Sherman Sans Book" pitchFamily="2" charset="77"/>
                <a:ea typeface="Sherman Sans Book" pitchFamily="2" charset="77"/>
              </a:rPr>
              <a:t>sed</a:t>
            </a:r>
            <a:r>
              <a:rPr lang="en-US" sz="2400" dirty="0">
                <a:latin typeface="Sherman Sans Book" pitchFamily="2" charset="77"/>
                <a:ea typeface="Sherman Sans Book" pitchFamily="2" charset="77"/>
              </a:rPr>
              <a:t> </a:t>
            </a:r>
            <a:r>
              <a:rPr lang="en-US" sz="2400" dirty="0" err="1">
                <a:latin typeface="Sherman Sans Book" pitchFamily="2" charset="77"/>
                <a:ea typeface="Sherman Sans Book" pitchFamily="2" charset="77"/>
              </a:rPr>
              <a:t>scelerisque</a:t>
            </a:r>
            <a:r>
              <a:rPr lang="en-US" sz="2400" dirty="0">
                <a:latin typeface="Sherman Sans Book" pitchFamily="2" charset="77"/>
                <a:ea typeface="Sherman Sans Book" pitchFamily="2" charset="77"/>
              </a:rPr>
              <a:t>. </a:t>
            </a:r>
            <a:r>
              <a:rPr lang="en-US" sz="2400" dirty="0" err="1">
                <a:latin typeface="Sherman Sans Book" pitchFamily="2" charset="77"/>
                <a:ea typeface="Sherman Sans Book" pitchFamily="2" charset="77"/>
              </a:rPr>
              <a:t>Sed</a:t>
            </a:r>
            <a:r>
              <a:rPr lang="en-US" sz="2400" dirty="0">
                <a:latin typeface="Sherman Sans Book" pitchFamily="2" charset="77"/>
                <a:ea typeface="Sherman Sans Book" pitchFamily="2" charset="77"/>
              </a:rPr>
              <a:t> sit </a:t>
            </a:r>
            <a:r>
              <a:rPr lang="en-US" sz="2400" dirty="0" err="1">
                <a:latin typeface="Sherman Sans Book" pitchFamily="2" charset="77"/>
                <a:ea typeface="Sherman Sans Book" pitchFamily="2" charset="77"/>
              </a:rPr>
              <a:t>amet</a:t>
            </a:r>
            <a:r>
              <a:rPr lang="en-US" sz="2400" dirty="0">
                <a:latin typeface="Sherman Sans Book" pitchFamily="2" charset="77"/>
                <a:ea typeface="Sherman Sans Book" pitchFamily="2" charset="77"/>
              </a:rPr>
              <a:t> </a:t>
            </a:r>
            <a:r>
              <a:rPr lang="en-US" sz="2400" dirty="0" err="1">
                <a:latin typeface="Sherman Sans Book" pitchFamily="2" charset="77"/>
                <a:ea typeface="Sherman Sans Book" pitchFamily="2" charset="77"/>
              </a:rPr>
              <a:t>egestas</a:t>
            </a:r>
            <a:r>
              <a:rPr lang="en-US" sz="2400" dirty="0">
                <a:latin typeface="Sherman Sans Book" pitchFamily="2" charset="77"/>
                <a:ea typeface="Sherman Sans Book" pitchFamily="2" charset="77"/>
              </a:rPr>
              <a:t> </a:t>
            </a:r>
            <a:r>
              <a:rPr lang="en-US" sz="2400" dirty="0" err="1">
                <a:latin typeface="Sherman Sans Book" pitchFamily="2" charset="77"/>
                <a:ea typeface="Sherman Sans Book" pitchFamily="2" charset="77"/>
              </a:rPr>
              <a:t>tortor</a:t>
            </a:r>
            <a:r>
              <a:rPr lang="en-US" sz="2400" dirty="0">
                <a:latin typeface="Sherman Sans Book" pitchFamily="2" charset="77"/>
                <a:ea typeface="Sherman Sans Book" pitchFamily="2" charset="77"/>
              </a:rPr>
              <a:t>. Lorem ipsum dolor sit </a:t>
            </a:r>
            <a:r>
              <a:rPr lang="en-US" sz="2400" dirty="0" err="1">
                <a:latin typeface="Sherman Sans Book" pitchFamily="2" charset="77"/>
                <a:ea typeface="Sherman Sans Book" pitchFamily="2" charset="77"/>
              </a:rPr>
              <a:t>amet</a:t>
            </a:r>
            <a:r>
              <a:rPr lang="en-US" sz="2400" dirty="0">
                <a:latin typeface="Sherman Sans Book" pitchFamily="2" charset="77"/>
                <a:ea typeface="Sherman Sans Book" pitchFamily="2" charset="77"/>
              </a:rPr>
              <a:t>, </a:t>
            </a:r>
            <a:r>
              <a:rPr lang="en-US" sz="2400" dirty="0" err="1">
                <a:latin typeface="Sherman Sans Book" pitchFamily="2" charset="77"/>
                <a:ea typeface="Sherman Sans Book" pitchFamily="2" charset="77"/>
              </a:rPr>
              <a:t>consectetur</a:t>
            </a:r>
            <a:r>
              <a:rPr lang="en-US" sz="2400" dirty="0">
                <a:latin typeface="Sherman Sans Book" pitchFamily="2" charset="77"/>
                <a:ea typeface="Sherman Sans Book" pitchFamily="2" charset="77"/>
              </a:rPr>
              <a:t> </a:t>
            </a:r>
            <a:r>
              <a:rPr lang="en-US" sz="2400" dirty="0" err="1">
                <a:latin typeface="Sherman Sans Book" pitchFamily="2" charset="77"/>
                <a:ea typeface="Sherman Sans Book" pitchFamily="2" charset="77"/>
              </a:rPr>
              <a:t>adipiscing</a:t>
            </a:r>
            <a:r>
              <a:rPr lang="en-US" sz="2400" dirty="0">
                <a:latin typeface="Sherman Sans Book" pitchFamily="2" charset="77"/>
                <a:ea typeface="Sherman Sans Book" pitchFamily="2" charset="77"/>
              </a:rPr>
              <a:t> </a:t>
            </a:r>
            <a:r>
              <a:rPr lang="en-US" sz="2400" dirty="0" err="1">
                <a:latin typeface="Sherman Sans Book" pitchFamily="2" charset="77"/>
                <a:ea typeface="Sherman Sans Book" pitchFamily="2" charset="77"/>
              </a:rPr>
              <a:t>elit</a:t>
            </a:r>
            <a:r>
              <a:rPr lang="en-US" sz="2400" dirty="0">
                <a:latin typeface="Sherman Sans Book" pitchFamily="2" charset="77"/>
                <a:ea typeface="Sherman Sans Book" pitchFamily="2" charset="77"/>
              </a:rPr>
              <a:t>. Morbi pulvinar </a:t>
            </a:r>
            <a:r>
              <a:rPr lang="en-US" sz="2400" dirty="0" err="1">
                <a:latin typeface="Sherman Sans Book" pitchFamily="2" charset="77"/>
                <a:ea typeface="Sherman Sans Book" pitchFamily="2" charset="77"/>
              </a:rPr>
              <a:t>euismod</a:t>
            </a:r>
            <a:r>
              <a:rPr lang="en-US" sz="2400" dirty="0">
                <a:latin typeface="Sherman Sans Book" pitchFamily="2" charset="77"/>
                <a:ea typeface="Sherman Sans Book" pitchFamily="2" charset="77"/>
              </a:rPr>
              <a:t> libero non </a:t>
            </a:r>
            <a:r>
              <a:rPr lang="en-US" sz="2400" dirty="0" err="1">
                <a:latin typeface="Sherman Sans Book" pitchFamily="2" charset="77"/>
                <a:ea typeface="Sherman Sans Book" pitchFamily="2" charset="77"/>
              </a:rPr>
              <a:t>ultricies</a:t>
            </a:r>
            <a:r>
              <a:rPr lang="en-US" sz="2400" dirty="0">
                <a:latin typeface="Sherman Sans Book" pitchFamily="2" charset="77"/>
                <a:ea typeface="Sherman Sans Book" pitchFamily="2" charset="77"/>
              </a:rPr>
              <a:t>.</a:t>
            </a:r>
            <a:endParaRPr lang="en-US" sz="2400" b="1" i="1" u="sng" dirty="0">
              <a:latin typeface="Sherman Sans Book" pitchFamily="2" charset="77"/>
              <a:ea typeface="Sherman Sans Book" pitchFamily="2" charset="77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2270873-C611-6445-BFCC-A62201B71226}"/>
              </a:ext>
            </a:extLst>
          </p:cNvPr>
          <p:cNvSpPr txBox="1"/>
          <p:nvPr/>
        </p:nvSpPr>
        <p:spPr>
          <a:xfrm>
            <a:off x="666028" y="1201694"/>
            <a:ext cx="54277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rgbClr val="3E3D3C"/>
                </a:solidFill>
                <a:effectLst>
                  <a:outerShdw dist="152400" dir="8700000" sx="110000" sy="110000" algn="ctr" rotWithShape="0">
                    <a:srgbClr val="E8EAEB"/>
                  </a:outerShdw>
                </a:effectLst>
                <a:latin typeface="Sherman Serif Book" pitchFamily="2" charset="77"/>
                <a:ea typeface="Sherman Serif Book" pitchFamily="2" charset="77"/>
              </a:rPr>
              <a:t>Title of Event</a:t>
            </a:r>
          </a:p>
        </p:txBody>
      </p:sp>
      <p:pic>
        <p:nvPicPr>
          <p:cNvPr id="11" name="Picture 10" descr="Change with own if desired." title="College of Arts and Sciences lockup">
            <a:extLst>
              <a:ext uri="{FF2B5EF4-FFF2-40B4-BE49-F238E27FC236}">
                <a16:creationId xmlns:a16="http://schemas.microsoft.com/office/drawing/2014/main" id="{0A30381F-4481-DA47-9C47-1CD76F3504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750" y="9470709"/>
            <a:ext cx="2121613" cy="45720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B08FF479-BEC8-674A-A494-CAB9186A85CE}"/>
              </a:ext>
            </a:extLst>
          </p:cNvPr>
          <p:cNvSpPr txBox="1"/>
          <p:nvPr/>
        </p:nvSpPr>
        <p:spPr>
          <a:xfrm>
            <a:off x="4998308" y="9514643"/>
            <a:ext cx="25290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Sherman Sans Book" pitchFamily="2" charset="77"/>
                <a:ea typeface="Sherman Sans Book" pitchFamily="2" charset="77"/>
              </a:rPr>
              <a:t>[ Optional Text or Logo(s)]</a:t>
            </a:r>
          </a:p>
        </p:txBody>
      </p:sp>
    </p:spTree>
    <p:extLst>
      <p:ext uri="{BB962C8B-B14F-4D97-AF65-F5344CB8AC3E}">
        <p14:creationId xmlns:p14="http://schemas.microsoft.com/office/powerpoint/2010/main" val="7238415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</TotalTime>
  <Words>78</Words>
  <Application>Microsoft Macintosh PowerPoint</Application>
  <PresentationFormat>Custom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Sherman Sans Book</vt:lpstr>
      <vt:lpstr>Sherman Serif Book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Karla Nykole Chun</dc:creator>
  <cp:lastModifiedBy>Microsoft Office User</cp:lastModifiedBy>
  <cp:revision>4</cp:revision>
  <dcterms:created xsi:type="dcterms:W3CDTF">2019-03-28T15:49:17Z</dcterms:created>
  <dcterms:modified xsi:type="dcterms:W3CDTF">2019-08-29T16:32:22Z</dcterms:modified>
</cp:coreProperties>
</file>