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7431"/>
    <a:srgbClr val="343433"/>
    <a:srgbClr val="A34A3B"/>
    <a:srgbClr val="A5ADB1"/>
    <a:srgbClr val="E2C6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4637"/>
  </p:normalViewPr>
  <p:slideViewPr>
    <p:cSldViewPr snapToGrid="0" snapToObjects="1">
      <p:cViewPr varScale="1">
        <p:scale>
          <a:sx n="89" d="100"/>
          <a:sy n="89" d="100"/>
        </p:scale>
        <p:origin x="1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76A3468-1920-0540-B246-017395DC09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394553" y="1126820"/>
            <a:ext cx="4377847" cy="417168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25990D8-2A2E-C142-91A9-CD4063A79FD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94553" y="5425335"/>
            <a:ext cx="2254685" cy="3518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7AD23AB9-53D0-4549-911B-5FE3DBC2B24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776587" y="5425335"/>
            <a:ext cx="1995814" cy="3518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3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61BA365-7FEC-F34E-B14E-A4E39612A5AA}"/>
              </a:ext>
            </a:extLst>
          </p:cNvPr>
          <p:cNvSpPr/>
          <p:nvPr userDrawn="1"/>
        </p:nvSpPr>
        <p:spPr>
          <a:xfrm>
            <a:off x="0" y="0"/>
            <a:ext cx="7772400" cy="1115290"/>
          </a:xfrm>
          <a:prstGeom prst="rect">
            <a:avLst/>
          </a:prstGeom>
          <a:solidFill>
            <a:srgbClr val="D44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E3D3C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0ADCAE-AC1B-F248-9FCE-8786305A0DE1}"/>
              </a:ext>
            </a:extLst>
          </p:cNvPr>
          <p:cNvSpPr/>
          <p:nvPr userDrawn="1"/>
        </p:nvSpPr>
        <p:spPr>
          <a:xfrm>
            <a:off x="0" y="8943110"/>
            <a:ext cx="7772400" cy="1115290"/>
          </a:xfrm>
          <a:prstGeom prst="rect">
            <a:avLst/>
          </a:prstGeom>
          <a:solidFill>
            <a:srgbClr val="D44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E3D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44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 descr="Click icon to add picture" title="Click icon to add picture">
            <a:extLst>
              <a:ext uri="{FF2B5EF4-FFF2-40B4-BE49-F238E27FC236}">
                <a16:creationId xmlns:a16="http://schemas.microsoft.com/office/drawing/2014/main" id="{891D2A12-84A4-B14A-BD2D-F32E311EF52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 descr="Click icon to add picture" title="Click icon to add picture">
            <a:extLst>
              <a:ext uri="{FF2B5EF4-FFF2-40B4-BE49-F238E27FC236}">
                <a16:creationId xmlns:a16="http://schemas.microsoft.com/office/drawing/2014/main" id="{AE851C32-70B0-CA4C-8C7A-01E170C12DB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 descr="Click icon to add picture" title="Click icon to add picture">
            <a:extLst>
              <a:ext uri="{FF2B5EF4-FFF2-40B4-BE49-F238E27FC236}">
                <a16:creationId xmlns:a16="http://schemas.microsoft.com/office/drawing/2014/main" id="{3266DD09-EDF1-3A46-A3F7-484BA0C4BB4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515EE3-0AC7-AB46-9C19-206A0BCE38D6}"/>
              </a:ext>
            </a:extLst>
          </p:cNvPr>
          <p:cNvSpPr txBox="1"/>
          <p:nvPr/>
        </p:nvSpPr>
        <p:spPr>
          <a:xfrm>
            <a:off x="67490" y="4990259"/>
            <a:ext cx="3242233" cy="3477875"/>
          </a:xfrm>
          <a:prstGeom prst="rect">
            <a:avLst/>
          </a:prstGeom>
          <a:noFill/>
          <a:ln w="34925" cmpd="tri">
            <a:noFill/>
            <a:bevel/>
          </a:ln>
          <a:effectLst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Lorem ipsum dolor sit </a:t>
            </a:r>
            <a:r>
              <a:rPr lang="en-US" sz="2000" dirty="0" err="1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amet</a:t>
            </a:r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, </a:t>
            </a:r>
            <a:r>
              <a:rPr lang="en-US" sz="2000" dirty="0" err="1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consectetur</a:t>
            </a:r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 </a:t>
            </a:r>
            <a:r>
              <a:rPr lang="en-US" sz="2000" dirty="0" err="1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adipiscing</a:t>
            </a:r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 </a:t>
            </a:r>
            <a:r>
              <a:rPr lang="en-US" sz="2000" dirty="0" err="1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elit</a:t>
            </a:r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. Integer lorem </a:t>
            </a:r>
            <a:r>
              <a:rPr lang="en-US" sz="2000" dirty="0" err="1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mauris</a:t>
            </a:r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, </a:t>
            </a:r>
            <a:r>
              <a:rPr lang="en-US" sz="2000" dirty="0" err="1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rhoncus</a:t>
            </a:r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 vitae </a:t>
            </a:r>
            <a:r>
              <a:rPr lang="en-US" sz="2000" dirty="0" err="1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nisl</a:t>
            </a:r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 non, </a:t>
            </a:r>
            <a:r>
              <a:rPr lang="en-US" sz="2000" dirty="0" err="1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ultricies</a:t>
            </a:r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 </a:t>
            </a:r>
            <a:r>
              <a:rPr lang="en-US" sz="2000" dirty="0" err="1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sodales</a:t>
            </a:r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 ante. </a:t>
            </a:r>
            <a:r>
              <a:rPr lang="en-US" sz="2000" dirty="0" err="1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Praesent</a:t>
            </a:r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 </a:t>
            </a:r>
            <a:r>
              <a:rPr lang="en-US" sz="2000" dirty="0" err="1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feugiat</a:t>
            </a:r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 cursus </a:t>
            </a:r>
            <a:r>
              <a:rPr lang="en-US" sz="2000" dirty="0" err="1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lectus</a:t>
            </a:r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 </a:t>
            </a:r>
            <a:r>
              <a:rPr lang="en-US" sz="2000" dirty="0" err="1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sed</a:t>
            </a:r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 </a:t>
            </a:r>
            <a:r>
              <a:rPr lang="en-US" sz="2000" dirty="0" err="1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scelerisque</a:t>
            </a:r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. </a:t>
            </a:r>
            <a:r>
              <a:rPr lang="en-US" sz="2000" dirty="0" err="1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Sed</a:t>
            </a:r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 sit </a:t>
            </a:r>
            <a:r>
              <a:rPr lang="en-US" sz="2000" dirty="0" err="1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amet</a:t>
            </a:r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 </a:t>
            </a:r>
            <a:r>
              <a:rPr lang="en-US" sz="2000" dirty="0" err="1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egestas</a:t>
            </a:r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 </a:t>
            </a:r>
            <a:r>
              <a:rPr lang="en-US" sz="2000" dirty="0" err="1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tortor</a:t>
            </a:r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. Lorem ipsum dolor sit </a:t>
            </a:r>
            <a:r>
              <a:rPr lang="en-US" sz="2000" dirty="0" err="1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amet</a:t>
            </a:r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, </a:t>
            </a:r>
            <a:r>
              <a:rPr lang="en-US" sz="2000" dirty="0" err="1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consectetur</a:t>
            </a:r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 </a:t>
            </a:r>
            <a:r>
              <a:rPr lang="en-US" sz="2000" dirty="0" err="1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adipiscing</a:t>
            </a:r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 </a:t>
            </a:r>
            <a:r>
              <a:rPr lang="en-US" sz="2000" dirty="0" err="1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elit</a:t>
            </a:r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. Morbi pulvinar </a:t>
            </a:r>
            <a:r>
              <a:rPr lang="en-US" sz="2000" dirty="0" err="1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euismod</a:t>
            </a:r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 libero non </a:t>
            </a:r>
            <a:r>
              <a:rPr lang="en-US" sz="2000" dirty="0" err="1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ultricies</a:t>
            </a:r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.</a:t>
            </a:r>
            <a:endParaRPr lang="en-US" sz="2000" b="1" i="1" u="sng" dirty="0">
              <a:solidFill>
                <a:srgbClr val="3E3D3C"/>
              </a:solidFill>
              <a:latin typeface="Sherman Sans Book" pitchFamily="2" charset="77"/>
              <a:ea typeface="Sherman Sans Book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E1759D-1904-3B41-B252-BEA4325956AE}"/>
              </a:ext>
            </a:extLst>
          </p:cNvPr>
          <p:cNvSpPr txBox="1"/>
          <p:nvPr/>
        </p:nvSpPr>
        <p:spPr>
          <a:xfrm>
            <a:off x="45467" y="1410048"/>
            <a:ext cx="31193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E3D3C"/>
                </a:solidFill>
                <a:latin typeface="Sherman Serif Book" pitchFamily="2" charset="77"/>
                <a:ea typeface="Sherman Serif Book" pitchFamily="2" charset="77"/>
              </a:rPr>
              <a:t>Longer Title of Event Like a Speaker or Lecture Series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98695F-F04A-3945-9D4F-AE551450CA7A}"/>
              </a:ext>
            </a:extLst>
          </p:cNvPr>
          <p:cNvSpPr txBox="1"/>
          <p:nvPr/>
        </p:nvSpPr>
        <p:spPr>
          <a:xfrm>
            <a:off x="45164" y="4115174"/>
            <a:ext cx="2759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313 Hall of Languages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C10371-801D-834D-947C-72ED4D00B43F}"/>
              </a:ext>
            </a:extLst>
          </p:cNvPr>
          <p:cNvSpPr txBox="1"/>
          <p:nvPr/>
        </p:nvSpPr>
        <p:spPr>
          <a:xfrm>
            <a:off x="45467" y="3709070"/>
            <a:ext cx="3180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Friday, April 12. 1–3 p.m.</a:t>
            </a:r>
          </a:p>
        </p:txBody>
      </p:sp>
      <p:pic>
        <p:nvPicPr>
          <p:cNvPr id="10" name="Picture 9" descr="do not change" title="Syracuse University College of Arts &amp; Sciences lockup">
            <a:extLst>
              <a:ext uri="{FF2B5EF4-FFF2-40B4-BE49-F238E27FC236}">
                <a16:creationId xmlns:a16="http://schemas.microsoft.com/office/drawing/2014/main" id="{A780781F-2D8B-FA40-ABF6-0B04271B9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510" y="365681"/>
            <a:ext cx="2121612" cy="4572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DD9B957-62A0-FA4E-8AAE-17365D021122}"/>
              </a:ext>
            </a:extLst>
          </p:cNvPr>
          <p:cNvSpPr txBox="1"/>
          <p:nvPr/>
        </p:nvSpPr>
        <p:spPr>
          <a:xfrm>
            <a:off x="4971961" y="9316089"/>
            <a:ext cx="2711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rPr>
              <a:t>[Optional Text or Logo(s)]</a:t>
            </a:r>
          </a:p>
        </p:txBody>
      </p:sp>
    </p:spTree>
    <p:extLst>
      <p:ext uri="{BB962C8B-B14F-4D97-AF65-F5344CB8AC3E}">
        <p14:creationId xmlns:p14="http://schemas.microsoft.com/office/powerpoint/2010/main" val="1700910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85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Sherman Sans Book</vt:lpstr>
      <vt:lpstr>Sherman Serif 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Karla Nykole Chun</dc:creator>
  <cp:lastModifiedBy>Microsoft Office User</cp:lastModifiedBy>
  <cp:revision>8</cp:revision>
  <dcterms:created xsi:type="dcterms:W3CDTF">2019-03-28T15:49:17Z</dcterms:created>
  <dcterms:modified xsi:type="dcterms:W3CDTF">2019-08-29T16:30:07Z</dcterms:modified>
</cp:coreProperties>
</file>